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34" y="-1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–Giovanni Mela</a:t>
            </a:r>
          </a:p>
        </p:txBody>
      </p:sp>
      <p:sp>
        <p:nvSpPr>
          <p:cNvPr id="9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“Inserisci qui una citazione”.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olo Test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magine" descr="Immagine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89788" y="491102"/>
            <a:ext cx="4262647" cy="2581259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17 - 19 ottobre 2019 Pad.  Stand"/>
          <p:cNvSpPr txBox="1">
            <a:spLocks noGrp="1"/>
          </p:cNvSpPr>
          <p:nvPr>
            <p:ph type="ctrTitle"/>
          </p:nvPr>
        </p:nvSpPr>
        <p:spPr>
          <a:xfrm>
            <a:off x="5185171" y="702319"/>
            <a:ext cx="2969693" cy="2158825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algn="l" defTabSz="914400">
              <a:lnSpc>
                <a:spcPct val="115000"/>
              </a:lnSpc>
              <a:spcBef>
                <a:spcPts val="1000"/>
              </a:spcBef>
              <a:defRPr sz="21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dirty="0"/>
              <a:t>17 - 19 </a:t>
            </a:r>
            <a:r>
              <a:rPr dirty="0" err="1"/>
              <a:t>ottobre</a:t>
            </a:r>
            <a:r>
              <a:rPr dirty="0"/>
              <a:t> 2019</a:t>
            </a:r>
            <a:br>
              <a:rPr dirty="0"/>
            </a:br>
            <a:r>
              <a:rPr dirty="0"/>
              <a:t>Pad. </a:t>
            </a:r>
            <a:r>
              <a:rPr lang="it-IT" dirty="0" smtClean="0"/>
              <a:t>5</a:t>
            </a:r>
            <a:r>
              <a:rPr dirty="0"/>
              <a:t/>
            </a:r>
            <a:br>
              <a:rPr dirty="0"/>
            </a:br>
            <a:r>
              <a:rPr dirty="0"/>
              <a:t>Stand </a:t>
            </a:r>
            <a:r>
              <a:rPr lang="it-IT" dirty="0" smtClean="0"/>
              <a:t>C34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21" name="Sì all’odontoiatria digitale di qualità…"/>
          <p:cNvSpPr txBox="1"/>
          <p:nvPr/>
        </p:nvSpPr>
        <p:spPr>
          <a:xfrm>
            <a:off x="2669772" y="3384282"/>
            <a:ext cx="102656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400"/>
            </a:pPr>
            <a:endParaRPr dirty="0"/>
          </a:p>
        </p:txBody>
      </p:sp>
      <p:sp>
        <p:nvSpPr>
          <p:cNvPr id="122" name="Rettangolo"/>
          <p:cNvSpPr/>
          <p:nvPr/>
        </p:nvSpPr>
        <p:spPr>
          <a:xfrm>
            <a:off x="139700" y="127000"/>
            <a:ext cx="8162899" cy="3813696"/>
          </a:xfrm>
          <a:prstGeom prst="rect">
            <a:avLst/>
          </a:prstGeom>
          <a:ln w="63500">
            <a:solidFill>
              <a:schemeClr val="accent1">
                <a:lumOff val="-13575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White</vt:lpstr>
      <vt:lpstr>17 - 19 ottobre 2019 Pad. 5 Stand C34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17 - 19 ottobre 2019 Pad.  Stand</dc:title>
  <dc:creator>Acquisti</dc:creator>
  <cp:lastModifiedBy>Windows User</cp:lastModifiedBy>
  <cp:revision>5</cp:revision>
  <dcterms:modified xsi:type="dcterms:W3CDTF">2019-09-23T08:23:23Z</dcterms:modified>
</cp:coreProperties>
</file>